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B800"/>
    <a:srgbClr val="0058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2" d="100"/>
          <a:sy n="112" d="100"/>
        </p:scale>
        <p:origin x="-1024" y="-5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-9 PPT 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953" y="1597819"/>
            <a:ext cx="8576419" cy="1102519"/>
          </a:xfrm>
        </p:spPr>
        <p:txBody>
          <a:bodyPr>
            <a:normAutofit/>
          </a:bodyPr>
          <a:lstStyle>
            <a:lvl1pPr algn="ctr">
              <a:defRPr sz="4000" b="0" i="0">
                <a:solidFill>
                  <a:schemeClr val="bg1"/>
                </a:solidFill>
                <a:latin typeface="Museo 700"/>
                <a:cs typeface="Museo 70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00338"/>
            <a:ext cx="6400800" cy="1528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Cantarell Bold"/>
                <a:cs typeface="Cantarell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Logo Lime Gree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53" y="3896742"/>
            <a:ext cx="1888605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8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/>
          <p:cNvSpPr>
            <a:spLocks noGrp="1"/>
          </p:cNvSpPr>
          <p:nvPr>
            <p:ph type="media" sz="quarter" idx="11"/>
          </p:nvPr>
        </p:nvSpPr>
        <p:spPr>
          <a:xfrm>
            <a:off x="457200" y="1213237"/>
            <a:ext cx="8229600" cy="309545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0"/>
          </p:nvPr>
        </p:nvSpPr>
        <p:spPr>
          <a:xfrm>
            <a:off x="4127500" y="4648888"/>
            <a:ext cx="4559300" cy="408177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61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293129"/>
            <a:ext cx="2411413" cy="286861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/>
          </p:nvPr>
        </p:nvSpPr>
        <p:spPr>
          <a:xfrm>
            <a:off x="3383881" y="1282308"/>
            <a:ext cx="2411413" cy="286861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2"/>
          </p:nvPr>
        </p:nvSpPr>
        <p:spPr>
          <a:xfrm>
            <a:off x="6275387" y="1293129"/>
            <a:ext cx="2411413" cy="286861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127500" y="4648888"/>
            <a:ext cx="4559300" cy="408177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039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4384825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168400"/>
            <a:ext cx="4384675" cy="3128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932363" y="206375"/>
            <a:ext cx="3776478" cy="354647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932363" y="3878263"/>
            <a:ext cx="3776662" cy="41910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rgbClr val="005847"/>
                </a:solidFill>
                <a:latin typeface="Cantarell Bold"/>
                <a:cs typeface="Cantarell Bold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4127500" y="4648888"/>
            <a:ext cx="4559300" cy="408177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9619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1" y="1168400"/>
            <a:ext cx="3976598" cy="30607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10202" y="1173915"/>
            <a:ext cx="3976598" cy="30607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3"/>
          </p:nvPr>
        </p:nvSpPr>
        <p:spPr>
          <a:xfrm>
            <a:off x="4127500" y="4648888"/>
            <a:ext cx="4559300" cy="408177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6191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-9 PPT 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953" y="1756560"/>
            <a:ext cx="8576419" cy="1102519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Museo 700"/>
                <a:cs typeface="Museo 70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Logo Lime Gree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53" y="3896742"/>
            <a:ext cx="1888605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08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di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6" descr="photo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2" b="13539"/>
          <a:stretch/>
        </p:blipFill>
        <p:spPr bwMode="auto">
          <a:xfrm>
            <a:off x="-403151" y="-226773"/>
            <a:ext cx="9957861" cy="560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953" y="1597819"/>
            <a:ext cx="8576419" cy="1102519"/>
          </a:xfrm>
        </p:spPr>
        <p:txBody>
          <a:bodyPr>
            <a:normAutofit/>
          </a:bodyPr>
          <a:lstStyle>
            <a:lvl1pPr algn="ctr">
              <a:defRPr sz="4000" b="0" i="0">
                <a:solidFill>
                  <a:schemeClr val="bg1"/>
                </a:solidFill>
                <a:latin typeface="Museo 700"/>
                <a:cs typeface="Museo 70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00338"/>
            <a:ext cx="6400800" cy="1528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Cantarell Bold"/>
                <a:cs typeface="Cantarell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Logo Lime Gree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53" y="3896742"/>
            <a:ext cx="1888605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45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6-9 Lime Green Sli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Logo.ai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" t="13605" r="4393" b="48772"/>
          <a:stretch/>
        </p:blipFill>
        <p:spPr>
          <a:xfrm>
            <a:off x="276058" y="3891472"/>
            <a:ext cx="2033040" cy="1097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953" y="373245"/>
            <a:ext cx="8576419" cy="669912"/>
          </a:xfrm>
        </p:spPr>
        <p:txBody>
          <a:bodyPr>
            <a:normAutofit/>
          </a:bodyPr>
          <a:lstStyle>
            <a:lvl1pPr algn="l">
              <a:defRPr sz="3200" b="0" i="0">
                <a:solidFill>
                  <a:schemeClr val="bg1"/>
                </a:solidFill>
                <a:latin typeface="Museo 700"/>
                <a:cs typeface="Museo 70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61938" y="1201738"/>
            <a:ext cx="8575675" cy="2811462"/>
          </a:xfrm>
        </p:spPr>
        <p:txBody>
          <a:bodyPr/>
          <a:lstStyle>
            <a:lvl1pPr>
              <a:defRPr sz="2800" b="0" i="0">
                <a:solidFill>
                  <a:schemeClr val="bg1"/>
                </a:solidFill>
                <a:latin typeface="Cantarell Regular"/>
                <a:cs typeface="Cantarell Regular"/>
              </a:defRPr>
            </a:lvl1pPr>
            <a:lvl2pPr>
              <a:defRPr sz="2400" b="0" i="0">
                <a:solidFill>
                  <a:schemeClr val="bg1"/>
                </a:solidFill>
                <a:latin typeface="Cantarell Regular"/>
                <a:cs typeface="Cantarell Regular"/>
              </a:defRPr>
            </a:lvl2pPr>
            <a:lvl3pPr>
              <a:defRPr sz="2000" b="0" i="0">
                <a:solidFill>
                  <a:schemeClr val="bg1"/>
                </a:solidFill>
                <a:latin typeface="Cantarell Regular"/>
                <a:cs typeface="Cantarell Regular"/>
              </a:defRPr>
            </a:lvl3pPr>
            <a:lvl4pPr>
              <a:defRPr sz="1800" b="0" i="0">
                <a:solidFill>
                  <a:schemeClr val="bg1"/>
                </a:solidFill>
                <a:latin typeface="Cantarell Regular"/>
                <a:cs typeface="Cantarell Regular"/>
              </a:defRPr>
            </a:lvl4pPr>
            <a:lvl5pPr>
              <a:defRPr sz="1600" b="0" i="0">
                <a:solidFill>
                  <a:schemeClr val="bg1"/>
                </a:solidFill>
                <a:latin typeface="Cantarell Regular"/>
                <a:cs typeface="Cantarell Regula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624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6-9 Lime Green Sli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953" y="1597819"/>
            <a:ext cx="8576419" cy="1102519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Museo 700"/>
                <a:cs typeface="Museo 70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Logo.ai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" t="13605" r="4393" b="48772"/>
          <a:stretch/>
        </p:blipFill>
        <p:spPr>
          <a:xfrm>
            <a:off x="276058" y="3891472"/>
            <a:ext cx="203304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5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127500" y="4648888"/>
            <a:ext cx="4559300" cy="408177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7245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9929"/>
            <a:ext cx="4038600" cy="283466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4648200" y="1274925"/>
            <a:ext cx="4038600" cy="283466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0"/>
          </p:nvPr>
        </p:nvSpPr>
        <p:spPr>
          <a:xfrm>
            <a:off x="4127500" y="4648888"/>
            <a:ext cx="4559300" cy="408177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6030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/>
          </p:nvPr>
        </p:nvSpPr>
        <p:spPr>
          <a:xfrm>
            <a:off x="4127500" y="4648888"/>
            <a:ext cx="4559300" cy="408177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8787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0"/>
          </p:nvPr>
        </p:nvSpPr>
        <p:spPr>
          <a:xfrm>
            <a:off x="4127500" y="4648888"/>
            <a:ext cx="4559300" cy="408177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4174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64924" y="1167882"/>
            <a:ext cx="8221875" cy="316348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/>
          </p:nvPr>
        </p:nvSpPr>
        <p:spPr>
          <a:xfrm>
            <a:off x="4127500" y="4648888"/>
            <a:ext cx="4559300" cy="408177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92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4542674"/>
            <a:ext cx="9144000" cy="600825"/>
            <a:chOff x="0" y="4542674"/>
            <a:chExt cx="9144000" cy="600825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0" y="4542674"/>
              <a:ext cx="9144000" cy="600825"/>
            </a:xfrm>
            <a:prstGeom prst="rect">
              <a:avLst/>
            </a:prstGeom>
            <a:solidFill>
              <a:srgbClr val="7AB8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3" name="Picture 7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506" y="4610708"/>
              <a:ext cx="256458" cy="468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200151"/>
            <a:ext cx="8229600" cy="2881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73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1" r:id="rId3"/>
    <p:sldLayoutId id="2147483660" r:id="rId4"/>
    <p:sldLayoutId id="2147483650" r:id="rId5"/>
    <p:sldLayoutId id="2147483652" r:id="rId6"/>
    <p:sldLayoutId id="2147483654" r:id="rId7"/>
    <p:sldLayoutId id="2147483655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rgbClr val="005847"/>
          </a:solidFill>
          <a:latin typeface="Museo 700"/>
          <a:ea typeface="+mj-ea"/>
          <a:cs typeface="Museo 70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ntarell Regular"/>
          <a:ea typeface="+mn-ea"/>
          <a:cs typeface="Cantarell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Cantarell Regular"/>
          <a:ea typeface="+mn-ea"/>
          <a:cs typeface="Cantarell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Cantarell Regular"/>
          <a:ea typeface="+mn-ea"/>
          <a:cs typeface="Cantarell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Cantarell Regular"/>
          <a:ea typeface="+mn-ea"/>
          <a:cs typeface="Cantarell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Cantarell Regular"/>
          <a:ea typeface="+mn-ea"/>
          <a:cs typeface="Cantarell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PPT Title (</a:t>
            </a:r>
            <a:r>
              <a:rPr lang="en-US" dirty="0" err="1" smtClean="0"/>
              <a:t>Museo</a:t>
            </a:r>
            <a:r>
              <a:rPr lang="en-US" dirty="0" smtClean="0"/>
              <a:t> 700 40)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Subheading (</a:t>
            </a:r>
            <a:r>
              <a:rPr lang="en-US" dirty="0" err="1" smtClean="0"/>
              <a:t>Cantarell</a:t>
            </a:r>
            <a:r>
              <a:rPr lang="en-US" dirty="0" smtClean="0"/>
              <a:t> Bold 24)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993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1"/>
          <p:cNvSpPr>
            <a:spLocks noGrp="1"/>
          </p:cNvSpPr>
          <p:nvPr>
            <p:ph type="media" sz="quarter" idx="11"/>
          </p:nvPr>
        </p:nvSpPr>
        <p:spPr/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96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93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58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77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03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59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8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03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14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16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19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14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47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13</Words>
  <Application>Microsoft Macintosh PowerPoint</Application>
  <PresentationFormat>On-screen Show (16:9)</PresentationFormat>
  <Paragraphs>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PPT Title (Museo 700 40)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Wilmington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Title</dc:title>
  <dc:creator>Gary E. Stover, III</dc:creator>
  <cp:lastModifiedBy>Gary E. Stover, III</cp:lastModifiedBy>
  <cp:revision>16</cp:revision>
  <dcterms:created xsi:type="dcterms:W3CDTF">2015-03-18T20:55:40Z</dcterms:created>
  <dcterms:modified xsi:type="dcterms:W3CDTF">2015-04-07T18:42:47Z</dcterms:modified>
</cp:coreProperties>
</file>